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1/30/2024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1/30/2024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1/30/2024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019" y="344805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2024-01-30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609600" y="3109496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2897E7-7DD1-BC96-C6F1-CA23E997B1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020" y="1828801"/>
            <a:ext cx="6230180" cy="130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Props1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1623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2024-01-30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145</cp:revision>
  <cp:lastPrinted>2017-02-28T13:49:09Z</cp:lastPrinted>
  <dcterms:created xsi:type="dcterms:W3CDTF">2015-05-06T13:52:58Z</dcterms:created>
  <dcterms:modified xsi:type="dcterms:W3CDTF">2024-01-30T17:32:13Z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